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1"/>
  </p:normalViewPr>
  <p:slideViewPr>
    <p:cSldViewPr snapToGrid="0" snapToObjects="1">
      <p:cViewPr varScale="1">
        <p:scale>
          <a:sx n="76" d="100"/>
          <a:sy n="76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7D538F-94AF-2F43-84B6-0B8BDBAC8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EE03530-D634-A54F-979A-2E87F446B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DD7698-41F3-544D-BBB8-086185D7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4FEC-B610-F94F-AE5B-823CCD8C3F94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D34F20-C4F4-8C4A-BC50-63B05370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177429-34ED-9A4F-8B00-4D6C62D7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574-B149-544D-9E50-1C1FD2CDD7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36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D40803-340E-AD48-9BEE-5C45250E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1BB75B-BB83-3142-ACAB-25E9660CA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434293-B847-B242-B174-8025C2C7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4FEC-B610-F94F-AE5B-823CCD8C3F94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84B914-5464-BB44-A974-65029D19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674BA8-8E33-D24E-91DA-182A9CA9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574-B149-544D-9E50-1C1FD2CDD7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22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A98290-D044-794B-B37D-4A9862894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A2E9182-210E-984C-8B64-13FB442A7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B03866-B865-AB44-8C94-1E8F14E1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4FEC-B610-F94F-AE5B-823CCD8C3F94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814D88-1E71-DE4F-A3E0-0D6765E1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E5BA20-C526-A148-B517-05299B98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574-B149-544D-9E50-1C1FD2CDD7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22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0C9D4D-16F0-D44F-8F4F-53CC585F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DA7556-77A3-2B45-9186-DA8DD5FEA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CE6A55-88A0-CB41-9E9A-B7B7A6E0B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4FEC-B610-F94F-AE5B-823CCD8C3F94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F48F11-0CAD-7D44-ADD4-21551987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CF2B5B-4ADA-104F-9ED4-4D2D4EC9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574-B149-544D-9E50-1C1FD2CDD7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8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11CF90-3C0C-874A-BDDA-4E8D5DFF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0CAC18-763A-F14C-AD91-EB75D3C9F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7FFA12-F484-6946-AA1E-604F84335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4FEC-B610-F94F-AE5B-823CCD8C3F94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C79610-6AB3-6544-89B9-CDD85862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C68E96-58F4-D944-9665-CF0E6866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574-B149-544D-9E50-1C1FD2CDD7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12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D74E09-25FD-C84B-8A0C-00CCE6EA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801CD5-9A9B-E04D-B261-A849522F6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11381E-97AA-BE48-AB1C-BE42B3E3A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3B7223-5C8C-C946-A9E3-364B876D7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4FEC-B610-F94F-AE5B-823CCD8C3F94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A72572-5A80-E94D-882B-EA064025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2DC1A6-AB30-8144-A6FE-837BE6D0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574-B149-544D-9E50-1C1FD2CDD7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46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9A1F92-DA45-764F-AD7A-F0FD2D2B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B94044-E2D2-EC4A-B754-C1703AE1C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A5D5AB-3AF2-1D44-97EF-918AC1CC1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ACA1CAD-6A37-C641-B1D8-6724E9427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D6A62F-9BC5-F64B-BF5E-5F57D5688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7F0840-550C-BD40-80C7-52D29B0E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4FEC-B610-F94F-AE5B-823CCD8C3F94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90D8AAE-79C6-EF46-AA6D-A2FE533C6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D4A940D-FA1A-3A44-B975-996B07A1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574-B149-544D-9E50-1C1FD2CDD7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0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8A3D2A-736A-964F-947D-5D72C9DB6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20E8D3C-7ADE-7146-A40A-76F70D99B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4FEC-B610-F94F-AE5B-823CCD8C3F94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B1C49A3-9483-7740-BCEB-1E3B07E9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BFE967-7836-2D4F-B8A4-553EBE1E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574-B149-544D-9E50-1C1FD2CDD7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67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1ECBE69-CAEF-774F-AAEE-4DA3CBA9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4FEC-B610-F94F-AE5B-823CCD8C3F94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FC2C20F-D0B6-2F4A-AE23-6D8D8663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FC9DDA-CA67-2F41-A8E3-AADDD722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574-B149-544D-9E50-1C1FD2CDD7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26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5DC1CC-5F75-834B-BD19-AD96099A8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4E3B08-A05A-1346-873F-D92443137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4E33AF-D3B4-D743-A20E-E71C0D4E2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262F6D-E8D7-1C47-94C1-E11F3011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4FEC-B610-F94F-AE5B-823CCD8C3F94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B0927F-8BAF-6446-B5EA-ADA697C3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FC7CFF-C5F8-5D4D-AE61-37BBFE63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574-B149-544D-9E50-1C1FD2CDD7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58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75B87-1EDD-3046-B0B1-7C33443A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72D3F8D-5478-3F43-B803-4C962378C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BF40B84-8579-EE45-80A1-B2F326D4D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F35B51-34B1-E847-AD7A-976AE11A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4FEC-B610-F94F-AE5B-823CCD8C3F94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D65CFF-CE66-524B-BE63-315A1586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AACF09-7AFC-1442-82C4-748E9349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C574-B149-544D-9E50-1C1FD2CDD7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50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6E22CEF-4DCD-8845-97C5-035DB04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225203-82EE-1446-BF28-F8B3B219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FEC424-0DD9-7C4C-B857-186DD3691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94FEC-B610-F94F-AE5B-823CCD8C3F94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73E129-29BF-DD48-BEBE-0444E1522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F5933A-C2A1-794F-BB33-F2F09D988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5C574-B149-544D-9E50-1C1FD2CDD7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80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D16F06-49CE-4A41-9F9E-EB5CBB7250F3}"/>
              </a:ext>
            </a:extLst>
          </p:cNvPr>
          <p:cNvSpPr txBox="1"/>
          <p:nvPr/>
        </p:nvSpPr>
        <p:spPr>
          <a:xfrm>
            <a:off x="2616591" y="22930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3DCC444-AA8F-0543-A220-DF9A21B25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66" y="0"/>
            <a:ext cx="10457674" cy="6637866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07A8A4C-1AA2-004E-90C1-D7E8B3969409}"/>
              </a:ext>
            </a:extLst>
          </p:cNvPr>
          <p:cNvSpPr/>
          <p:nvPr/>
        </p:nvSpPr>
        <p:spPr>
          <a:xfrm>
            <a:off x="8636000" y="4673599"/>
            <a:ext cx="2201333" cy="880534"/>
          </a:xfrm>
          <a:prstGeom prst="rect">
            <a:avLst/>
          </a:prstGeom>
          <a:noFill/>
          <a:ln w="139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>
            <a:extLst>
              <a:ext uri="{FF2B5EF4-FFF2-40B4-BE49-F238E27FC236}">
                <a16:creationId xmlns:a16="http://schemas.microsoft.com/office/drawing/2014/main" id="{E6FA0E49-B052-0F49-826F-3602E7FEDCCF}"/>
              </a:ext>
            </a:extLst>
          </p:cNvPr>
          <p:cNvSpPr/>
          <p:nvPr/>
        </p:nvSpPr>
        <p:spPr>
          <a:xfrm>
            <a:off x="6333066" y="1969700"/>
            <a:ext cx="4893733" cy="1016000"/>
          </a:xfrm>
          <a:prstGeom prst="wedgeRoundRectCallout">
            <a:avLst>
              <a:gd name="adj1" fmla="val -5420"/>
              <a:gd name="adj2" fmla="val 197500"/>
              <a:gd name="adj3" fmla="val 16667"/>
            </a:avLst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>
                <a:solidFill>
                  <a:schemeClr val="tx1"/>
                </a:solidFill>
              </a:rPr>
              <a:t>ここをクリック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25573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EC311D-2E70-8E4E-888E-026C44AA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263924-A22D-6341-AC34-9F4B79C7C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9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</Words>
  <Application>Microsoft Macintosh PowerPoint</Application>
  <PresentationFormat>ワイド画面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川向一男</dc:creator>
  <cp:lastModifiedBy>川向一男</cp:lastModifiedBy>
  <cp:revision>3</cp:revision>
  <dcterms:created xsi:type="dcterms:W3CDTF">2018-06-13T03:42:28Z</dcterms:created>
  <dcterms:modified xsi:type="dcterms:W3CDTF">2018-06-13T04:13:19Z</dcterms:modified>
</cp:coreProperties>
</file>